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9" r:id="rId2"/>
    <p:sldId id="262" r:id="rId3"/>
    <p:sldId id="261" r:id="rId4"/>
    <p:sldId id="260" r:id="rId5"/>
    <p:sldId id="257" r:id="rId6"/>
    <p:sldId id="258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52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273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117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971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09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267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41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77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813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079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107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884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618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75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0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811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35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102FEAB-6607-483E-9905-C2166D8E340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B4004BE-E41D-4BD2-AC13-7A240984A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79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8611" y="969818"/>
            <a:ext cx="9374189" cy="229985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Презентация о приготовлении поварами школьной столовой горячего завтрака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00648" y="3913909"/>
            <a:ext cx="3472152" cy="97674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«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Муслюмовская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СОШ им. Г. Тукая»</a:t>
            </a:r>
            <a:endParaRPr lang="ru-RU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006" t="16463" r="6480" b="19088"/>
          <a:stretch/>
        </p:blipFill>
        <p:spPr>
          <a:xfrm>
            <a:off x="886690" y="4135582"/>
            <a:ext cx="3422073" cy="2549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8083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03" y="382989"/>
            <a:ext cx="10364451" cy="1596177"/>
          </a:xfrm>
        </p:spPr>
        <p:txBody>
          <a:bodyPr/>
          <a:lstStyle/>
          <a:p>
            <a:r>
              <a:rPr lang="ru-RU" sz="4800" b="1" cap="none" spc="-5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Питание школьника должно  быть сбалансированным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75563" y="2367092"/>
            <a:ext cx="6539345" cy="4075272"/>
          </a:xfrm>
        </p:spPr>
        <p:txBody>
          <a:bodyPr>
            <a:normAutofit fontScale="92500" lnSpcReduction="10000"/>
          </a:bodyPr>
          <a:lstStyle/>
          <a:p>
            <a:pPr marL="67310" lvl="0" indent="-91440">
              <a:lnSpc>
                <a:spcPct val="100000"/>
              </a:lnSpc>
              <a:spcBef>
                <a:spcPts val="105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здоровья детей</a:t>
            </a:r>
            <a:r>
              <a:rPr lang="ru-RU" sz="2400" b="1" i="1" cap="none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важнейшее</a:t>
            </a:r>
            <a:r>
              <a:rPr lang="ru-RU" sz="2400" cap="none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  <a:cs typeface="Calibri"/>
              </a:rPr>
              <a:t>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значение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имеет</a:t>
            </a:r>
            <a:r>
              <a:rPr lang="ru-RU" sz="2400" b="1" i="1" cap="none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правильное</a:t>
            </a:r>
            <a:r>
              <a:rPr lang="ru-RU" sz="2400" cap="none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  <a:cs typeface="Calibri"/>
              </a:rPr>
              <a:t>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соотношение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питательных веществ.</a:t>
            </a:r>
            <a:r>
              <a:rPr lang="ru-RU" sz="2400" b="1" i="1" cap="none" spc="-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В 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меню </a:t>
            </a:r>
            <a:r>
              <a:rPr lang="ru-RU" sz="2400" b="1" i="1" cap="none" spc="-15" dirty="0">
                <a:solidFill>
                  <a:srgbClr val="001F5F"/>
                </a:solidFill>
                <a:latin typeface="Calibri"/>
                <a:cs typeface="Calibri"/>
              </a:rPr>
              <a:t>школьника </a:t>
            </a:r>
            <a:r>
              <a:rPr lang="ru-RU" sz="2400" b="1" i="1" cap="none" spc="-10" dirty="0">
                <a:solidFill>
                  <a:srgbClr val="001F5F"/>
                </a:solidFill>
                <a:latin typeface="Calibri"/>
                <a:cs typeface="Calibri"/>
              </a:rPr>
              <a:t>обязательно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должны  </a:t>
            </a:r>
            <a:r>
              <a:rPr lang="ru-RU" sz="2400" b="1" i="1" cap="none" spc="-15" dirty="0">
                <a:solidFill>
                  <a:srgbClr val="001F5F"/>
                </a:solidFill>
                <a:latin typeface="Calibri"/>
                <a:cs typeface="Calibri"/>
              </a:rPr>
              <a:t>входить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продукты,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содержащие</a:t>
            </a:r>
            <a:r>
              <a:rPr lang="ru-RU" sz="2400" b="1" i="1" cap="none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lang="ru-RU" sz="2400" cap="none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  <a:cs typeface="Calibri"/>
              </a:rPr>
              <a:t> </a:t>
            </a:r>
            <a:r>
              <a:rPr lang="ru-RU" sz="2400" b="1" i="1" cap="none" spc="-10" dirty="0">
                <a:solidFill>
                  <a:srgbClr val="001F5F"/>
                </a:solidFill>
                <a:latin typeface="Calibri"/>
                <a:cs typeface="Calibri"/>
              </a:rPr>
              <a:t>только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белки,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жиры и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углеводы,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lang="ru-RU" sz="2400" b="1" i="1" cap="none" spc="-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и 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незаменимые</a:t>
            </a:r>
            <a:r>
              <a:rPr lang="ru-RU" sz="2400" b="1" i="1" cap="none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аминокислоты,</a:t>
            </a:r>
            <a:endParaRPr lang="ru-RU" sz="2400" cap="none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  <a:cs typeface="Calibri"/>
            </a:endParaRPr>
          </a:p>
          <a:p>
            <a:pPr marL="0" lvl="0" indent="0">
              <a:lnSpc>
                <a:spcPct val="100000"/>
              </a:lnSpc>
              <a:spcBef>
                <a:spcPts val="5"/>
              </a:spcBef>
              <a:spcAft>
                <a:spcPts val="200"/>
              </a:spcAft>
              <a:buClr>
                <a:srgbClr val="E48312"/>
              </a:buClr>
              <a:buSzPct val="100000"/>
              <a:buNone/>
            </a:pP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витамины,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некоторые</a:t>
            </a:r>
            <a:r>
              <a:rPr lang="ru-RU" sz="2400" b="1" i="1" cap="none" spc="-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жирные</a:t>
            </a:r>
            <a:r>
              <a:rPr lang="ru-RU" sz="2400" cap="none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  <a:cs typeface="Calibri"/>
              </a:rPr>
              <a:t>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кислоты,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минералы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lang="ru-RU" sz="2400" b="1" i="1" cap="none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микроэлементы. 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Эти </a:t>
            </a:r>
            <a:r>
              <a:rPr lang="ru-RU" sz="2400" b="1" i="1" cap="none" spc="-10" dirty="0">
                <a:solidFill>
                  <a:srgbClr val="001F5F"/>
                </a:solidFill>
                <a:latin typeface="Calibri"/>
                <a:cs typeface="Calibri"/>
              </a:rPr>
              <a:t>компоненты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самостоятельно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не 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синтезируются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организме,</a:t>
            </a:r>
            <a:r>
              <a:rPr lang="ru-RU" sz="2400" b="1" i="1" cap="none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lang="ru-RU" sz="2400" cap="none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  <a:cs typeface="Calibri"/>
              </a:rPr>
              <a:t> </a:t>
            </a:r>
            <a:r>
              <a:rPr lang="ru-RU" sz="2400" b="1" i="1" cap="none" spc="-10" dirty="0">
                <a:solidFill>
                  <a:srgbClr val="001F5F"/>
                </a:solidFill>
                <a:latin typeface="Calibri"/>
                <a:cs typeface="Calibri"/>
              </a:rPr>
              <a:t>необходимы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для полноценного</a:t>
            </a:r>
            <a:r>
              <a:rPr lang="ru-RU" sz="2400" b="1" i="1" cap="none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развития  </a:t>
            </a:r>
            <a:r>
              <a:rPr lang="ru-RU" sz="2400" b="1" i="1" cap="none" spc="-10" dirty="0">
                <a:solidFill>
                  <a:srgbClr val="001F5F"/>
                </a:solidFill>
                <a:latin typeface="Calibri"/>
                <a:cs typeface="Calibri"/>
              </a:rPr>
              <a:t>детского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организма.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Соотношение  </a:t>
            </a:r>
            <a:r>
              <a:rPr lang="ru-RU" sz="2400" b="1" i="1" cap="none" spc="-15" dirty="0">
                <a:solidFill>
                  <a:srgbClr val="001F5F"/>
                </a:solidFill>
                <a:latin typeface="Calibri"/>
                <a:cs typeface="Calibri"/>
              </a:rPr>
              <a:t>между </a:t>
            </a:r>
            <a:r>
              <a:rPr lang="ru-RU" sz="2400" b="1" i="1" cap="none" spc="-10" dirty="0">
                <a:solidFill>
                  <a:srgbClr val="001F5F"/>
                </a:solidFill>
                <a:latin typeface="Calibri"/>
                <a:cs typeface="Calibri"/>
              </a:rPr>
              <a:t>белками,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жирами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lang="ru-RU" sz="2400" b="1" i="1" cap="none" spc="-5" dirty="0">
                <a:solidFill>
                  <a:srgbClr val="001F5F"/>
                </a:solidFill>
                <a:latin typeface="Calibri"/>
                <a:cs typeface="Calibri"/>
              </a:rPr>
              <a:t>углеводами  должно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быть</a:t>
            </a:r>
            <a:r>
              <a:rPr lang="ru-RU" sz="2400" b="1" i="1" cap="none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cap="none" dirty="0">
                <a:solidFill>
                  <a:srgbClr val="001F5F"/>
                </a:solidFill>
                <a:latin typeface="Calibri"/>
                <a:cs typeface="Calibri"/>
              </a:rPr>
              <a:t>1:1:4.</a:t>
            </a:r>
            <a:endParaRPr lang="ru-RU" cap="none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54" r="2462"/>
          <a:stretch/>
        </p:blipFill>
        <p:spPr>
          <a:xfrm>
            <a:off x="110837" y="2367092"/>
            <a:ext cx="5361709" cy="3812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3159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2448" y="791698"/>
            <a:ext cx="4004588" cy="1528938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Обеденный зал</a:t>
            </a:r>
            <a:br>
              <a:rPr lang="ru-RU" sz="4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мальчиков</a:t>
            </a:r>
            <a:endParaRPr lang="ru-RU" sz="40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09" y="2320636"/>
            <a:ext cx="5254867" cy="394115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9"/>
          <a:stretch/>
        </p:blipFill>
        <p:spPr>
          <a:xfrm>
            <a:off x="6386945" y="2320636"/>
            <a:ext cx="5514109" cy="39367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781799" y="894447"/>
            <a:ext cx="43918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ОБЕДЕННЫЙ ЗАЛ МАЛЬЧИКОВ</a:t>
            </a:r>
            <a:endParaRPr lang="ru-RU" sz="40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0723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57" y="567905"/>
            <a:ext cx="5313535" cy="42139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0264" y="1879750"/>
            <a:ext cx="5442059" cy="423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92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5022"/>
          <a:stretch/>
        </p:blipFill>
        <p:spPr>
          <a:xfrm>
            <a:off x="6193613" y="1363150"/>
            <a:ext cx="5143500" cy="52206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1" b="7422"/>
          <a:stretch/>
        </p:blipFill>
        <p:spPr>
          <a:xfrm>
            <a:off x="482311" y="489111"/>
            <a:ext cx="5252129" cy="52813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8123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5" b="10690"/>
          <a:stretch/>
        </p:blipFill>
        <p:spPr>
          <a:xfrm>
            <a:off x="5985164" y="575833"/>
            <a:ext cx="5952643" cy="42455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857" r="6705"/>
          <a:stretch/>
        </p:blipFill>
        <p:spPr>
          <a:xfrm>
            <a:off x="374072" y="1884218"/>
            <a:ext cx="5292437" cy="43364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7482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 питайся – здоровья набирайся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934962" y="1535690"/>
            <a:ext cx="6098200" cy="4661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3173336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115</TotalTime>
  <Words>103</Words>
  <Application>Microsoft Office PowerPoint</Application>
  <PresentationFormat>Широкоэкранный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Monotype Corsiva</vt:lpstr>
      <vt:lpstr>Tw Cen MT</vt:lpstr>
      <vt:lpstr>Капля</vt:lpstr>
      <vt:lpstr>Презентация о приготовлении поварами школьной столовой горячего завтрака </vt:lpstr>
      <vt:lpstr>Питание школьника должно  быть сбалансированным</vt:lpstr>
      <vt:lpstr>Обеденный зал  мальчиков</vt:lpstr>
      <vt:lpstr>Презентация PowerPoint</vt:lpstr>
      <vt:lpstr>Презентация PowerPoint</vt:lpstr>
      <vt:lpstr>Презентация PowerPoint</vt:lpstr>
      <vt:lpstr>Правильно питайся – здоровья набирайся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10</cp:revision>
  <dcterms:created xsi:type="dcterms:W3CDTF">2021-10-20T09:11:20Z</dcterms:created>
  <dcterms:modified xsi:type="dcterms:W3CDTF">2021-10-20T11:39:31Z</dcterms:modified>
</cp:coreProperties>
</file>